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CA225-E8C7-4857-A4BF-D1C4A150F9F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4E65-08C6-4E8C-8822-E9D1FDB096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44E65-08C6-4E8C-8822-E9D1FDB0962A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73A9-EC77-4511-9531-3CACDE92FB0B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2DCF4-7D4F-4647-8A64-69DFB19603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7" name="Picture 3" descr="C:\Users\Администратор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73" y="332656"/>
            <a:ext cx="8306791" cy="622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3.infourok.ru/uploads/ex/0dfb/00002182-c9c4a2e4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3.infourok.ru/uploads/ex/0dfb/00002182-c9c4a2e4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3.infourok.ru/uploads/ex/0dfb/00002182-c9c4a2e4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ds03.infourok.ru/uploads/ex/0dfb/00002182-c9c4a2e4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ds03.infourok.ru/uploads/ex/0dfb/00002182-c9c4a2e4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ds03.infourok.ru/uploads/ex/0dfb/00002182-c9c4a2e4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ds03.infourok.ru/uploads/ex/0dfb/00002182-c9c4a2e4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ds03.infourok.ru/uploads/ex/0dfb/00002182-c9c4a2e4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3.infourok.ru/uploads/ex/0dfb/00002182-c9c4a2e4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ds03.infourok.ru/uploads/ex/0dfb/00002182-c9c4a2e4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dfb/00002182-c9c4a2e4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ds03.infourok.ru/uploads/ex/0dfb/00002182-c9c4a2e4/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ds03.infourok.ru/uploads/ex/0dfb/00002182-c9c4a2e4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ds03.infourok.ru/uploads/ex/0dfb/00002182-c9c4a2e4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33338"/>
            <a:ext cx="91249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ds03.infourok.ru/uploads/ex/0dfb/00002182-c9c4a2e4/img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ds03.infourok.ru/uploads/ex/0dfb/00002182-c9c4a2e4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s://ds03.infourok.ru/uploads/ex/0dfb/00002182-c9c4a2e4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ds03.infourok.ru/uploads/ex/0dfb/00002182-c9c4a2e4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ds03.infourok.ru/uploads/ex/0dfb/00002182-c9c4a2e4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dfb/00002182-c9c4a2e4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3.infourok.ru/uploads/ex/0dfb/00002182-c9c4a2e4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ds03.infourok.ru/uploads/ex/0dfb/00002182-c9c4a2e4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ds03.infourok.ru/uploads/ex/0dfb/00002182-c9c4a2e4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ds03.infourok.ru/uploads/ex/0dfb/00002182-c9c4a2e4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ds03.infourok.ru/uploads/ex/0dfb/00002182-c9c4a2e4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</Words>
  <Application>Microsoft Office PowerPoint</Application>
  <PresentationFormat>Экран (4:3)</PresentationFormat>
  <Paragraphs>1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2019-01-30T08:40:05Z</dcterms:created>
  <dcterms:modified xsi:type="dcterms:W3CDTF">2019-01-30T11:30:35Z</dcterms:modified>
</cp:coreProperties>
</file>