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F91EBB-CD6C-44B3-BC98-EFED1EE1B6A7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DC325BD-33E3-4625-A7E7-F320B064B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505930"/>
            <a:ext cx="8858312" cy="1470025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Скажем «Нет!» терроризму!</a:t>
            </a:r>
            <a:endParaRPr lang="ru-RU" sz="5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5357850" cy="3143272"/>
          </a:xfrm>
          <a:prstGeom prst="rect">
            <a:avLst/>
          </a:prstGeom>
        </p:spPr>
      </p:pic>
      <p:pic>
        <p:nvPicPr>
          <p:cNvPr id="5" name="Рисунок 4" descr="photo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357562"/>
            <a:ext cx="328614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858180" cy="939784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Терроризм в России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715436" cy="5286412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1999 год.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Москве взорваны два жилых дома. Погибли 200 человек.</a:t>
            </a:r>
          </a:p>
          <a:p>
            <a:pPr marL="0" lv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Террористический акт в Минеральных Водах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– взрыв у входа на Центральный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 марта 2001 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результате теракта погиб 21 человек, около ста ранены.</a:t>
            </a:r>
          </a:p>
          <a:p>
            <a:pPr marL="0" lv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Взрыв бомбы в автомобиле ВАЗ-2106 у здания местного ГИБДД в городе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Ессентуки 24 марта 2001 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В результате этого теракта были ранены 22 человека.</a:t>
            </a:r>
          </a:p>
          <a:p>
            <a:pPr marL="0" lv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 марта 2001 года.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досмотре автомобиля ВАЗ-2106, следовавшего в Невинномысск, была обнаружена бомба мощностью 40 кг в тротиловом эквиваленте. Машина была отогнана в лес близ селения Адыге-Хабль (Карачаево-Черкесия). При попытке разминирования бомба взорвалась, погибли 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эксперта-взрывотехника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МВД. Террорист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Арасул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Хубиев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водитель машины, не пострадал.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Пятигорск, Каспийск, Владикавказ,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Буйнакс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Буденновск, Кизляр, Беслан, где пострадали многие и многие ни в чем не повинные граждане России.</a:t>
            </a:r>
          </a:p>
          <a:p>
            <a:pPr marL="0" lv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Октябрь 2002 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захват заложников в Москве – Театральный центр на Дубровке.</a:t>
            </a:r>
          </a:p>
          <a:p>
            <a:pPr marL="0" lv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 мая 2003 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взрыв у жилых домов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Надтеречном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 Чечни. Погибли 59 человек, 320 получили ранения.</a:t>
            </a:r>
          </a:p>
          <a:p>
            <a:pPr marL="0" lv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июля 2003 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взрыв в Москве (Тушинский рынок) погибло – 17 человек, 74 получили ранения.</a:t>
            </a:r>
          </a:p>
          <a:p>
            <a:pPr marL="0" lv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декабря  2003 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взрыв в электричке в Ессентуках – погибли 32 человека, ранено - 150.</a:t>
            </a:r>
          </a:p>
          <a:p>
            <a:pPr marL="0" lv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 декабря 2003 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Москва взрыв на Манежной площади (погибли 7 человек, ранено-13.)</a:t>
            </a:r>
          </a:p>
          <a:p>
            <a:pPr marL="0" algn="just"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2004 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весь мир заставил содрогнуться новая серия терактов: одновременные взрывы двух пассажирских самолетов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 августа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гибелью 90 человек.</a:t>
            </a:r>
          </a:p>
          <a:p>
            <a:pPr marL="0" algn="just">
              <a:spcBef>
                <a:spcPts val="0"/>
              </a:spcBef>
              <a:buClrTx/>
              <a:buFont typeface="Wingdings" pitchFamily="2" charset="2"/>
              <a:buChar char="v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72494" cy="939784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Нью-Йорк. 11 сентября 2001 год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rakty-11-sentiabria-11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7320660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843838" cy="1143000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«Ситуация»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001056" cy="1785950"/>
          </a:xfrm>
        </p:spPr>
        <p:txBody>
          <a:bodyPr/>
          <a:lstStyle/>
          <a:p>
            <a:pPr algn="just">
              <a:buClrTx/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 время дискотеки началась сильная потасовка, сопровождающаяся давкой…» (Ваши действия).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«Вас захватил в заложники, человек ограбивший магазин…» (Ваши действия).</a:t>
            </a:r>
          </a:p>
        </p:txBody>
      </p:sp>
      <p:pic>
        <p:nvPicPr>
          <p:cNvPr id="4" name="Рисунок 3" descr="290_U-UF2E0K9X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3643314"/>
            <a:ext cx="4000527" cy="2928958"/>
          </a:xfrm>
          <a:prstGeom prst="rect">
            <a:avLst/>
          </a:prstGeom>
        </p:spPr>
      </p:pic>
      <p:pic>
        <p:nvPicPr>
          <p:cNvPr id="5" name="Рисунок 4" descr="1412764465_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643314"/>
            <a:ext cx="382961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939784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«Закончи предложения, текст»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429684" cy="3624274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Карточка №1 «При террористических актах может…»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Возникла стрельба, ты оказался на улице, твои действия _______________________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Карточка №2 «Если ты оказался в заложниках…»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Помни: _________________________________________________________________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Карточка №3 «Вы обнаружили подозрительный предмет…»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Ваши действия: __________________________________________________________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Карточка №4 «Если вы услышали выстрелы, находясь дома»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Вам необходимо: ________________________________________________________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Карточка № 5 «Если рядом прогремел взрыв»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Ваши действия: __________________________________________________________</a:t>
            </a:r>
          </a:p>
          <a:p>
            <a:pPr>
              <a:buClrTx/>
              <a:buFont typeface="Wingdings" pitchFamily="2" charset="2"/>
              <a:buChar char="v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49.jpg"/>
          <p:cNvPicPr>
            <a:picLocks noChangeAspect="1"/>
          </p:cNvPicPr>
          <p:nvPr/>
        </p:nvPicPr>
        <p:blipFill>
          <a:blip r:embed="rId2" cstate="print"/>
          <a:srcRect t="2898" b="7246"/>
          <a:stretch>
            <a:fillRect/>
          </a:stretch>
        </p:blipFill>
        <p:spPr>
          <a:xfrm>
            <a:off x="428596" y="5000636"/>
            <a:ext cx="2571768" cy="1643074"/>
          </a:xfrm>
          <a:prstGeom prst="rect">
            <a:avLst/>
          </a:prstGeom>
        </p:spPr>
      </p:pic>
      <p:pic>
        <p:nvPicPr>
          <p:cNvPr id="5" name="Рисунок 4" descr="1265947049_1.jpg"/>
          <p:cNvPicPr>
            <a:picLocks noChangeAspect="1"/>
          </p:cNvPicPr>
          <p:nvPr/>
        </p:nvPicPr>
        <p:blipFill>
          <a:blip r:embed="rId3" cstate="print"/>
          <a:srcRect l="12500" t="12786" r="13571" b="12786"/>
          <a:stretch>
            <a:fillRect/>
          </a:stretch>
        </p:blipFill>
        <p:spPr>
          <a:xfrm>
            <a:off x="3214678" y="5000636"/>
            <a:ext cx="2286016" cy="1643074"/>
          </a:xfrm>
          <a:prstGeom prst="rect">
            <a:avLst/>
          </a:prstGeom>
        </p:spPr>
      </p:pic>
      <p:pic>
        <p:nvPicPr>
          <p:cNvPr id="7" name="Рисунок 6" descr="482649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000636"/>
            <a:ext cx="2923189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kat_po_ekst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876102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7wc0ewwgh29-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3571"/>
          <a:stretch>
            <a:fillRect/>
          </a:stretch>
        </p:blipFill>
        <p:spPr>
          <a:xfrm>
            <a:off x="285719" y="428604"/>
            <a:ext cx="8589433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011222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«Скажем «Нет!» терроризму!»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572560" cy="2928958"/>
          </a:xfrm>
        </p:spPr>
        <p:txBody>
          <a:bodyPr>
            <a:normAutofit lnSpcReduction="10000"/>
          </a:bodyPr>
          <a:lstStyle/>
          <a:p>
            <a:pPr algn="just">
              <a:buClrTx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Терроризм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тяжкое преступление, когда организованная группа людей стремится достичь своей цели при помощи насилия.</a:t>
            </a:r>
          </a:p>
          <a:p>
            <a:pPr algn="just">
              <a:buClrTx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Террористы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люди, которые захватывают в заложники, организуют взрывы в многолюдных местах, используют оружие.</a:t>
            </a:r>
          </a:p>
          <a:p>
            <a:pPr algn="just">
              <a:buClrTx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Жертвы терроризма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невинные люди, среди которых есть и дети.</a:t>
            </a:r>
          </a:p>
        </p:txBody>
      </p:sp>
      <p:pic>
        <p:nvPicPr>
          <p:cNvPr id="4" name="Рисунок 3" descr="who-is-terror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90220"/>
            <a:ext cx="3929090" cy="2424928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909603"/>
            <a:ext cx="4429156" cy="280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201135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Крупные террористические акты в нашей стране за последнее десятилетие: взрывы жилых домов в Москве и Волгодонске, взрыв во время парада в Каспийске, 9 мая, захват театра на Дубровке, во время представления «Норд-Ост»,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теракты в Минеральных Водах, Будённовске, Ессентуках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0203241555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1785926"/>
            <a:ext cx="2024062" cy="1552575"/>
          </a:xfrm>
          <a:prstGeom prst="rect">
            <a:avLst/>
          </a:prstGeom>
        </p:spPr>
      </p:pic>
      <p:pic>
        <p:nvPicPr>
          <p:cNvPr id="5" name="Рисунок 4" descr="482649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89375"/>
            <a:ext cx="3857652" cy="2168319"/>
          </a:xfrm>
          <a:prstGeom prst="rect">
            <a:avLst/>
          </a:prstGeom>
        </p:spPr>
      </p:pic>
      <p:pic>
        <p:nvPicPr>
          <p:cNvPr id="6" name="Рисунок 5" descr="11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29133"/>
            <a:ext cx="4310066" cy="2214578"/>
          </a:xfrm>
          <a:prstGeom prst="rect">
            <a:avLst/>
          </a:prstGeom>
        </p:spPr>
      </p:pic>
      <p:pic>
        <p:nvPicPr>
          <p:cNvPr id="7" name="Рисунок 6" descr="ff05cbc01c4a939b46824a547ba016c0.jpg"/>
          <p:cNvPicPr>
            <a:picLocks noChangeAspect="1"/>
          </p:cNvPicPr>
          <p:nvPr/>
        </p:nvPicPr>
        <p:blipFill>
          <a:blip r:embed="rId5" cstate="print"/>
          <a:srcRect l="14649" r="16992"/>
          <a:stretch>
            <a:fillRect/>
          </a:stretch>
        </p:blipFill>
        <p:spPr>
          <a:xfrm>
            <a:off x="4284247" y="2214554"/>
            <a:ext cx="2430893" cy="2143140"/>
          </a:xfrm>
          <a:prstGeom prst="rect">
            <a:avLst/>
          </a:prstGeom>
        </p:spPr>
      </p:pic>
      <p:pic>
        <p:nvPicPr>
          <p:cNvPr id="8" name="Рисунок 7" descr="image209923_5eca6a9a5182e7c30b059f218c90158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429132"/>
            <a:ext cx="4143404" cy="2201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86834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Беслан. Сентябрь. 2004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d7ff5d95b9817ed72aee7e36f1f2a5e.jpg"/>
          <p:cNvPicPr>
            <a:picLocks noChangeAspect="1"/>
          </p:cNvPicPr>
          <p:nvPr/>
        </p:nvPicPr>
        <p:blipFill>
          <a:blip r:embed="rId2" cstate="print"/>
          <a:srcRect b="1986"/>
          <a:stretch>
            <a:fillRect/>
          </a:stretch>
        </p:blipFill>
        <p:spPr>
          <a:xfrm>
            <a:off x="357158" y="1285860"/>
            <a:ext cx="4071966" cy="2800355"/>
          </a:xfrm>
          <a:prstGeom prst="rect">
            <a:avLst/>
          </a:prstGeom>
        </p:spPr>
      </p:pic>
      <p:pic>
        <p:nvPicPr>
          <p:cNvPr id="6" name="Рисунок 5" descr="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2047"/>
            <a:ext cx="4214842" cy="2809895"/>
          </a:xfrm>
          <a:prstGeom prst="rect">
            <a:avLst/>
          </a:prstGeom>
        </p:spPr>
      </p:pic>
      <p:pic>
        <p:nvPicPr>
          <p:cNvPr id="8" name="Рисунок 7" descr="9f6d4c66f13a9e9ee9c4b78fbee37c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43380"/>
            <a:ext cx="4214842" cy="2524143"/>
          </a:xfrm>
          <a:prstGeom prst="rect">
            <a:avLst/>
          </a:prstGeom>
        </p:spPr>
      </p:pic>
      <p:pic>
        <p:nvPicPr>
          <p:cNvPr id="9" name="Рисунок 8" descr="03-07beslan-2-022.jpg"/>
          <p:cNvPicPr>
            <a:picLocks noChangeAspect="1"/>
          </p:cNvPicPr>
          <p:nvPr/>
        </p:nvPicPr>
        <p:blipFill>
          <a:blip r:embed="rId5" cstate="print"/>
          <a:srcRect t="4999" b="5000"/>
          <a:stretch>
            <a:fillRect/>
          </a:stretch>
        </p:blipFill>
        <p:spPr>
          <a:xfrm>
            <a:off x="357158" y="4157652"/>
            <a:ext cx="4071966" cy="250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a15d7ec6c12dbee8fcdfd5924770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714356"/>
            <a:ext cx="8858281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643866" cy="1296974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 борьбе с терроризмом»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4a51cb98112a3d879856e0d66de3464_XL.jpg"/>
          <p:cNvPicPr>
            <a:picLocks noChangeAspect="1"/>
          </p:cNvPicPr>
          <p:nvPr/>
        </p:nvPicPr>
        <p:blipFill>
          <a:blip r:embed="rId2" cstate="print"/>
          <a:srcRect l="14583" r="12500"/>
          <a:stretch>
            <a:fillRect/>
          </a:stretch>
        </p:blipFill>
        <p:spPr>
          <a:xfrm>
            <a:off x="785786" y="1714488"/>
            <a:ext cx="3594250" cy="4929222"/>
          </a:xfrm>
          <a:prstGeom prst="rect">
            <a:avLst/>
          </a:prstGeom>
        </p:spPr>
      </p:pic>
      <p:pic>
        <p:nvPicPr>
          <p:cNvPr id="5" name="Рисунок 4" descr="1838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357931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6500858" cy="851297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Что такое терроризм?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74237"/>
            <a:ext cx="8429684" cy="1600438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Откуда происходит данное слово?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3571876"/>
            <a:ext cx="5929354" cy="85725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Что в себе несёт?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828958"/>
            <a:ext cx="8429684" cy="1600438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 себя вести в подобной ситуации?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500" y="357166"/>
            <a:ext cx="8415342" cy="2143140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Террор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запугивание, подавление противников, физическое насилие, вплоть до физического уничтожения людей совершением актов насилия (убийства, поджоги, взрывы, захват заложников)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zz920_smertnaja_kazn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2714620"/>
            <a:ext cx="4929223" cy="3857652"/>
          </a:xfrm>
          <a:prstGeom prst="rect">
            <a:avLst/>
          </a:prstGeom>
        </p:spPr>
      </p:pic>
      <p:pic>
        <p:nvPicPr>
          <p:cNvPr id="5" name="Рисунок 4" descr="in_article_c6a556ddc8.jpg"/>
          <p:cNvPicPr>
            <a:picLocks noChangeAspect="1"/>
          </p:cNvPicPr>
          <p:nvPr/>
        </p:nvPicPr>
        <p:blipFill>
          <a:blip r:embed="rId3" cstate="print"/>
          <a:srcRect t="3872"/>
          <a:stretch>
            <a:fillRect/>
          </a:stretch>
        </p:blipFill>
        <p:spPr>
          <a:xfrm>
            <a:off x="5429256" y="2714620"/>
            <a:ext cx="3357586" cy="2071702"/>
          </a:xfrm>
          <a:prstGeom prst="rect">
            <a:avLst/>
          </a:prstGeom>
        </p:spPr>
      </p:pic>
      <p:pic>
        <p:nvPicPr>
          <p:cNvPr id="6" name="Рисунок 5" descr="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857761"/>
            <a:ext cx="3357586" cy="172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88952"/>
            <a:ext cx="8429684" cy="1011222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Типы современного терроризма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5643602" cy="1785950"/>
          </a:xfrm>
        </p:spPr>
        <p:txBody>
          <a:bodyPr>
            <a:noAutofit/>
          </a:bodyPr>
          <a:lstStyle/>
          <a:p>
            <a:pPr lvl="0">
              <a:buClrTx/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Националистический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Религиозный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Политический</a:t>
            </a: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862583"/>
            <a:ext cx="4929222" cy="3281061"/>
          </a:xfrm>
          <a:prstGeom prst="rect">
            <a:avLst/>
          </a:prstGeom>
        </p:spPr>
      </p:pic>
      <p:pic>
        <p:nvPicPr>
          <p:cNvPr id="5" name="Рисунок 4" descr="231402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3929066"/>
            <a:ext cx="3328393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</TotalTime>
  <Words>308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 Скажем «Нет!» терроризму!</vt:lpstr>
      <vt:lpstr>«Скажем «Нет!» терроризму!»</vt:lpstr>
      <vt:lpstr>Крупные террористические акты в нашей стране за последнее десятилетие: взрывы жилых домов в Москве и Волгодонске, взрыв во время парада в Каспийске, 9 мая, захват театра на Дубровке, во время представления «Норд-Ост», теракты в Минеральных Водах, Будённовске, Ессентуках</vt:lpstr>
      <vt:lpstr>Беслан. Сентябрь. 2004 год</vt:lpstr>
      <vt:lpstr>Слайд 5</vt:lpstr>
      <vt:lpstr>Федеральный закон «О борьбе с терроризмом»</vt:lpstr>
      <vt:lpstr>Слайд 7</vt:lpstr>
      <vt:lpstr>Террор – запугивание, подавление противников, физическое насилие, вплоть до физического уничтожения людей совершением актов насилия (убийства, поджоги, взрывы, захват заложников)</vt:lpstr>
      <vt:lpstr>Типы современного терроризма</vt:lpstr>
      <vt:lpstr>Терроризм в России</vt:lpstr>
      <vt:lpstr>Нью-Йорк. 11 сентября 2001 год </vt:lpstr>
      <vt:lpstr>«Ситуация»</vt:lpstr>
      <vt:lpstr>«Закончи предложения, текст»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Скажем «Нет!» терроризму!</dc:title>
  <dc:creator>Таня</dc:creator>
  <cp:lastModifiedBy>User</cp:lastModifiedBy>
  <cp:revision>3</cp:revision>
  <dcterms:created xsi:type="dcterms:W3CDTF">2017-02-02T17:26:54Z</dcterms:created>
  <dcterms:modified xsi:type="dcterms:W3CDTF">2021-03-29T14:57:27Z</dcterms:modified>
</cp:coreProperties>
</file>