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алкоголизм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468322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Никакие напасти и преступления не уничтожают столько народа и народного богатства, как пьянство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</a:p>
          <a:p>
            <a:pPr algn="r"/>
            <a:r>
              <a:rPr lang="ru-RU" dirty="0" smtClean="0"/>
              <a:t>Ф</a:t>
            </a:r>
            <a:r>
              <a:rPr lang="ru-RU" dirty="0"/>
              <a:t>. Бэкон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3392810"/>
            <a:ext cx="619125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26" y="3106153"/>
            <a:ext cx="34380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3177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Алкоголь-проблема!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9036496" cy="4683224"/>
          </a:xfrm>
        </p:spPr>
        <p:txBody>
          <a:bodyPr/>
          <a:lstStyle/>
          <a:p>
            <a:r>
              <a:rPr lang="ru-RU" b="1" u="sng" dirty="0">
                <a:solidFill>
                  <a:srgbClr val="C00000"/>
                </a:solidFill>
              </a:rPr>
              <a:t>Алкоголизм - </a:t>
            </a:r>
            <a:r>
              <a:rPr lang="ru-RU" dirty="0"/>
              <a:t>это одна из наиболее серьезных проблем нашего времени. </a:t>
            </a:r>
            <a:endParaRPr lang="ru-RU" dirty="0" smtClean="0"/>
          </a:p>
          <a:p>
            <a:r>
              <a:rPr lang="ru-RU" dirty="0" smtClean="0"/>
              <a:t>Детский </a:t>
            </a:r>
            <a:r>
              <a:rPr lang="ru-RU" dirty="0"/>
              <a:t>алкоголизм вошел в тройку главных проблем России. </a:t>
            </a:r>
            <a:endParaRPr lang="ru-RU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Алкоголик </a:t>
            </a:r>
            <a:r>
              <a:rPr lang="ru-RU" b="1" u="sng" dirty="0">
                <a:solidFill>
                  <a:srgbClr val="C00000"/>
                </a:solidFill>
              </a:rPr>
              <a:t>- </a:t>
            </a:r>
            <a:r>
              <a:rPr lang="ru-RU" dirty="0"/>
              <a:t>это человек, систематически употребляющий спиртные напитки, находящийся в психической и физической зависимости от алкоголя.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86715"/>
            <a:ext cx="3779912" cy="2171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124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Выводы наркологов.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r>
              <a:rPr lang="ru-RU" dirty="0"/>
              <a:t>Если </a:t>
            </a:r>
            <a:r>
              <a:rPr lang="ru-RU" dirty="0" smtClean="0"/>
              <a:t>ребенок </a:t>
            </a:r>
            <a:r>
              <a:rPr lang="ru-RU" dirty="0"/>
              <a:t>начинает выпивать </a:t>
            </a:r>
            <a:r>
              <a:rPr lang="ru-RU" b="1" dirty="0">
                <a:solidFill>
                  <a:srgbClr val="C00000"/>
                </a:solidFill>
              </a:rPr>
              <a:t>три-четыре</a:t>
            </a:r>
            <a:r>
              <a:rPr lang="ru-RU" dirty="0"/>
              <a:t> раза в месяц, то это уже очень серьезное злоупотребление, которое наркологи называют систематическим употреблением спиртных </a:t>
            </a:r>
            <a:r>
              <a:rPr lang="ru-RU" dirty="0" smtClean="0"/>
              <a:t>напитков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610100" cy="3347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427984" cy="2996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06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Причины детского алкоголизма.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Попытки ребенка самоутвердиться среди старших товарищей;</a:t>
            </a:r>
          </a:p>
          <a:p>
            <a:r>
              <a:rPr lang="ru-RU" dirty="0"/>
              <a:t>Желание ребенка уйти от проблем, какими являются неприятности в школе, ссоры с родителями и непонимание с их стороны, первая влюбленность, недоразумения в общении со сверстниками, потеря чего-либо значимого (например, смерть любимого животного);</a:t>
            </a:r>
          </a:p>
          <a:p>
            <a:r>
              <a:rPr lang="ru-RU" dirty="0"/>
              <a:t>Зависимость от улицы, когда в семье нет возможности выплеснуть свои эмоции, выпивки «за компанию»;</a:t>
            </a:r>
          </a:p>
          <a:p>
            <a:r>
              <a:rPr lang="ru-RU" dirty="0"/>
              <a:t>Наличие свободных, неконтролируемых денег, на которые можно купить горячительные напитки;</a:t>
            </a:r>
          </a:p>
          <a:p>
            <a:r>
              <a:rPr lang="ru-RU" dirty="0"/>
              <a:t>Алкоголизм родителей.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7452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Меры по борьбе.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Профилактические </a:t>
            </a:r>
            <a:r>
              <a:rPr lang="ru-RU" dirty="0"/>
              <a:t>методы, антиалкогольная агитация, больше информации в СМИ о вреде алкогольной продукции; увеличение штрафов, сухой закон, поднятие цен на алкогольную продукцию, специализированные магазины для продажи алкоголя; тренинги</a:t>
            </a:r>
            <a:r>
              <a:rPr lang="ru-RU" dirty="0" smtClean="0"/>
              <a:t>, проведение </a:t>
            </a:r>
            <a:r>
              <a:rPr lang="ru-RU" dirty="0"/>
              <a:t>классных часов и родительских собраний, посвящённых проблеме алкоголизма, а главное отношение взрослых к этой проблеме и серьезное отношение к ней со стороны каждого из нас.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733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Заключение.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36496" cy="4495800"/>
          </a:xfrm>
        </p:spPr>
        <p:txBody>
          <a:bodyPr/>
          <a:lstStyle/>
          <a:p>
            <a:r>
              <a:rPr lang="ru-RU" b="1" u="sng" dirty="0">
                <a:solidFill>
                  <a:srgbClr val="C00000"/>
                </a:solidFill>
              </a:rPr>
              <a:t>Алкоголизм — </a:t>
            </a:r>
            <a:r>
              <a:rPr lang="ru-RU" dirty="0"/>
              <a:t>наркотическая зависимость, характеризующаяся болезненным пристрастием к употреблению алкогольных напитков(психическая и физическая зависимость) и алкогольным поражением внутренних органов.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22133"/>
            <a:ext cx="4355976" cy="293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" y="4005064"/>
            <a:ext cx="4756690" cy="285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09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Береги себя и своих детей!!!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etsad6.clan.su/_pu/0/82412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64535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</TotalTime>
  <Words>270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Обычная</vt:lpstr>
      <vt:lpstr>Детский алкоголизм</vt:lpstr>
      <vt:lpstr>Алкоголь-проблема!</vt:lpstr>
      <vt:lpstr>Выводы наркологов.</vt:lpstr>
      <vt:lpstr>Причины детского алкоголизма.</vt:lpstr>
      <vt:lpstr>Меры по борьбе.</vt:lpstr>
      <vt:lpstr>Заключение.</vt:lpstr>
      <vt:lpstr>Береги себя и своих детей!!!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алкоголизм.</dc:title>
  <dc:creator>пк-Ириска</dc:creator>
  <cp:lastModifiedBy>User</cp:lastModifiedBy>
  <cp:revision>5</cp:revision>
  <dcterms:created xsi:type="dcterms:W3CDTF">2016-10-04T10:03:54Z</dcterms:created>
  <dcterms:modified xsi:type="dcterms:W3CDTF">2020-10-01T08:32:15Z</dcterms:modified>
</cp:coreProperties>
</file>